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803EA-AAC1-4027-AFC7-41D024D7167F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FF325-5ABA-4041-B2B4-360AAC940E6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50881-8B30-49FA-BCF8-817DD61B01C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FFB4-EEDF-4C93-A6ED-52040223191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661F-4525-487E-A2AB-0E689825FE4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29600" cy="928694"/>
          </a:xfrm>
        </p:spPr>
        <p:txBody>
          <a:bodyPr>
            <a:normAutofit/>
          </a:bodyPr>
          <a:lstStyle/>
          <a:p>
            <a:pPr algn="l"/>
            <a:r>
              <a:rPr lang="fr-FR" sz="2400" b="1" u="sng" dirty="0" smtClean="0"/>
              <a:t>Le </a:t>
            </a:r>
            <a:r>
              <a:rPr lang="fr-FR" sz="2400" b="1" u="sng" dirty="0" smtClean="0"/>
              <a:t>circuit économique</a:t>
            </a:r>
            <a:endParaRPr lang="fr-FR" sz="2400" dirty="0"/>
          </a:p>
        </p:txBody>
      </p:sp>
      <p:pic>
        <p:nvPicPr>
          <p:cNvPr id="4" name="Espace réservé du contenu 3" descr="circuit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571481"/>
            <a:ext cx="8646660" cy="6014496"/>
          </a:xfrm>
        </p:spPr>
      </p:pic>
      <p:sp>
        <p:nvSpPr>
          <p:cNvPr id="5" name="ZoneTexte 4"/>
          <p:cNvSpPr txBox="1"/>
          <p:nvPr/>
        </p:nvSpPr>
        <p:spPr>
          <a:xfrm>
            <a:off x="2214546" y="307181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Force de travail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28860" y="342900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Salaires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3108" y="378619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Biens et services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00232" y="421481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Paiement des achats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42976" y="478632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Revenus de transfert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0034" y="621166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Prélèvements obligatoires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786314" y="6072206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Prélèvements obligatoires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43306" y="492919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Subventions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357950" y="3357562"/>
            <a:ext cx="200026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Consommations intermédiaires et achat de capital fixe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44" y="1000108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Dépôts, remboursements des emprunts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286248" y="928670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Dépôts,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remboursements des emprunts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142976" y="235743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Prêts, intérêts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issus des placements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29058" y="228599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Prêts,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intérêts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 circuit économique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circuit économique</dc:title>
  <dc:creator>flacher</dc:creator>
  <cp:lastModifiedBy>flacher</cp:lastModifiedBy>
  <cp:revision>1</cp:revision>
  <dcterms:created xsi:type="dcterms:W3CDTF">2020-05-13T14:47:59Z</dcterms:created>
  <dcterms:modified xsi:type="dcterms:W3CDTF">2020-05-13T14:49:00Z</dcterms:modified>
</cp:coreProperties>
</file>