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2AE11-DA4D-42A1-9719-6FC602334791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84DDE-D437-4DB4-84A9-85ED5677784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00B840-C0C4-4F81-86C4-0E30FBDAFFE1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00B840-C0C4-4F81-86C4-0E30FBDAFFE1}" type="slidenum">
              <a:rPr lang="fr-FR" smtClean="0"/>
              <a:pPr/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00B840-C0C4-4F81-86C4-0E30FBDAFFE1}" type="slidenum">
              <a:rPr lang="fr-FR" smtClean="0"/>
              <a:pPr/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00B840-C0C4-4F81-86C4-0E30FBDAFFE1}" type="slidenum">
              <a:rPr lang="fr-FR" smtClean="0"/>
              <a:pPr/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00B840-C0C4-4F81-86C4-0E30FBDAFFE1}" type="slidenum">
              <a:rPr lang="fr-FR" smtClean="0"/>
              <a:pPr/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00B840-C0C4-4F81-86C4-0E30FBDAFFE1}" type="slidenum">
              <a:rPr lang="fr-FR" smtClean="0"/>
              <a:pPr/>
              <a:t>6</a:t>
            </a:fld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00B840-C0C4-4F81-86C4-0E30FBDAFFE1}" type="slidenum">
              <a:rPr lang="fr-FR" smtClean="0"/>
              <a:pPr/>
              <a:t>7</a:t>
            </a:fld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00B840-C0C4-4F81-86C4-0E30FBDAFFE1}" type="slidenum">
              <a:rPr lang="fr-FR" smtClean="0"/>
              <a:pPr/>
              <a:t>8</a:t>
            </a:fld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00B840-C0C4-4F81-86C4-0E30FBDAFFE1}" type="slidenum">
              <a:rPr lang="fr-FR" smtClean="0"/>
              <a:pPr/>
              <a:t>9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50E6-7BA5-4DFF-9FAC-E971BADED0E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9DF0-CEC0-4108-B83C-B94DC13DD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50E6-7BA5-4DFF-9FAC-E971BADED0E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9DF0-CEC0-4108-B83C-B94DC13DD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50E6-7BA5-4DFF-9FAC-E971BADED0E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9DF0-CEC0-4108-B83C-B94DC13DD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50E6-7BA5-4DFF-9FAC-E971BADED0E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9DF0-CEC0-4108-B83C-B94DC13DD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50E6-7BA5-4DFF-9FAC-E971BADED0E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9DF0-CEC0-4108-B83C-B94DC13DD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50E6-7BA5-4DFF-9FAC-E971BADED0E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9DF0-CEC0-4108-B83C-B94DC13DD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50E6-7BA5-4DFF-9FAC-E971BADED0E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9DF0-CEC0-4108-B83C-B94DC13DD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50E6-7BA5-4DFF-9FAC-E971BADED0E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9DF0-CEC0-4108-B83C-B94DC13DD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50E6-7BA5-4DFF-9FAC-E971BADED0E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9DF0-CEC0-4108-B83C-B94DC13DD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50E6-7BA5-4DFF-9FAC-E971BADED0E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9DF0-CEC0-4108-B83C-B94DC13DD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50E6-7BA5-4DFF-9FAC-E971BADED0E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69DF0-CEC0-4108-B83C-B94DC13DDBE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350E6-7BA5-4DFF-9FAC-E971BADED0E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69DF0-CEC0-4108-B83C-B94DC13DDBE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85719" y="1500173"/>
          <a:ext cx="8572560" cy="4180104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857520"/>
                <a:gridCol w="2857520"/>
                <a:gridCol w="2857520"/>
              </a:tblGrid>
              <a:tr h="280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Type de revenu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      Définition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      Exemples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6051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60514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42910" y="1071546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Les différents types de revenus</a:t>
            </a:r>
            <a:endParaRPr lang="fr-FR" sz="2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85719" y="1500173"/>
          <a:ext cx="8572560" cy="4180104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857520"/>
                <a:gridCol w="2857520"/>
                <a:gridCol w="2857520"/>
              </a:tblGrid>
              <a:tr h="280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Type de revenu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      Définition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      Exemples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6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Revenu du travail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60514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42910" y="1071546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Les différents types de revenus</a:t>
            </a:r>
            <a:endParaRPr lang="fr-FR" sz="2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85719" y="1500173"/>
          <a:ext cx="8572560" cy="4442550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857520"/>
                <a:gridCol w="2857520"/>
                <a:gridCol w="2857520"/>
              </a:tblGrid>
              <a:tr h="280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Type de revenu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      Définition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      Exemples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6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Revenu du travail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Revenu </a:t>
                      </a:r>
                      <a:r>
                        <a:rPr lang="fr-FR" sz="1800" dirty="0"/>
                        <a:t>qui s’obtient en échange de sa force de travail </a:t>
                      </a:r>
                      <a:r>
                        <a:rPr lang="fr-FR" sz="1800" dirty="0" smtClean="0"/>
                        <a:t>uniquement.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Revenu mixte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60514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42910" y="1071546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Les différents types de revenus</a:t>
            </a:r>
            <a:endParaRPr lang="fr-FR" sz="2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85719" y="1500173"/>
          <a:ext cx="8572560" cy="4967443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857520"/>
                <a:gridCol w="2857520"/>
                <a:gridCol w="2857520"/>
              </a:tblGrid>
              <a:tr h="280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Type de revenu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      Définition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      Exemples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6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Revenu du travail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Revenu </a:t>
                      </a:r>
                      <a:r>
                        <a:rPr lang="fr-FR" sz="1800" dirty="0"/>
                        <a:t>qui s’obtient en échange de sa force de travail </a:t>
                      </a:r>
                      <a:r>
                        <a:rPr lang="fr-FR" sz="1800" dirty="0" smtClean="0"/>
                        <a:t>uniquement.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Revenu mixte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Il </a:t>
                      </a:r>
                      <a:r>
                        <a:rPr lang="fr-FR" sz="1800" dirty="0"/>
                        <a:t>s’obtient en apportant sa force de travail mais aussi du capital technique. Il faut  donc apporter les deux facteurs de </a:t>
                      </a:r>
                      <a:r>
                        <a:rPr lang="fr-FR" sz="1800" dirty="0" smtClean="0"/>
                        <a:t>production. Revenu des indépendants.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60514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42910" y="1071546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Les différents types de revenus</a:t>
            </a:r>
            <a:endParaRPr lang="fr-FR" sz="2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85719" y="1500173"/>
          <a:ext cx="8572560" cy="4693123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857520"/>
                <a:gridCol w="2857520"/>
                <a:gridCol w="2857520"/>
              </a:tblGrid>
              <a:tr h="280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Type de revenu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      Définition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      Exemples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6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Revenu du travail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Revenu </a:t>
                      </a:r>
                      <a:r>
                        <a:rPr lang="fr-FR" sz="1800" dirty="0"/>
                        <a:t>qui s’obtient en échange de sa force de travail </a:t>
                      </a:r>
                      <a:r>
                        <a:rPr lang="fr-FR" sz="1800" dirty="0" smtClean="0"/>
                        <a:t>uniquement.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Revenu mixte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Il </a:t>
                      </a:r>
                      <a:r>
                        <a:rPr lang="fr-FR" sz="1800" dirty="0"/>
                        <a:t>s’obtient en apportant sa force de travail mais aussi du capital technique. Il faut  donc apporter les deux facteurs de </a:t>
                      </a:r>
                      <a:r>
                        <a:rPr lang="fr-FR" sz="1800" dirty="0" smtClean="0"/>
                        <a:t>production. Revenu des indépendants.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6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Revenu du </a:t>
                      </a:r>
                      <a:r>
                        <a:rPr lang="fr-FR" sz="1800" dirty="0" smtClean="0"/>
                        <a:t>capital,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800" dirty="0" smtClean="0"/>
                        <a:t>de </a:t>
                      </a:r>
                      <a:r>
                        <a:rPr lang="fr-FR" sz="1800" dirty="0"/>
                        <a:t>la propriété, du </a:t>
                      </a:r>
                      <a:r>
                        <a:rPr lang="fr-FR" sz="1800" dirty="0" smtClean="0"/>
                        <a:t>patrimoine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42910" y="1071546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Les différents types de revenus</a:t>
            </a:r>
            <a:endParaRPr lang="fr-FR" sz="2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85719" y="1500173"/>
          <a:ext cx="8572560" cy="4693123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857520"/>
                <a:gridCol w="2857520"/>
                <a:gridCol w="2857520"/>
              </a:tblGrid>
              <a:tr h="280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Type de revenu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      Définition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      Exemples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6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Revenu du travail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Revenu </a:t>
                      </a:r>
                      <a:r>
                        <a:rPr lang="fr-FR" sz="1800" dirty="0"/>
                        <a:t>qui s’obtient en échange de sa force de travail </a:t>
                      </a:r>
                      <a:r>
                        <a:rPr lang="fr-FR" sz="1800" dirty="0" smtClean="0"/>
                        <a:t>uniquement.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Revenu mixte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Il </a:t>
                      </a:r>
                      <a:r>
                        <a:rPr lang="fr-FR" sz="1800" dirty="0"/>
                        <a:t>s’obtient en apportant sa force de travail mais aussi du capital technique. Il faut  donc apporter les deux facteurs de </a:t>
                      </a:r>
                      <a:r>
                        <a:rPr lang="fr-FR" sz="1800" dirty="0" smtClean="0"/>
                        <a:t>production. Revenu des indépendants.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6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Revenu du </a:t>
                      </a:r>
                      <a:r>
                        <a:rPr lang="fr-FR" sz="1800" dirty="0" smtClean="0"/>
                        <a:t>capital, </a:t>
                      </a:r>
                      <a:r>
                        <a:rPr lang="fr-FR" sz="1800" dirty="0"/>
                        <a:t>de la propriété, du </a:t>
                      </a:r>
                      <a:r>
                        <a:rPr lang="fr-FR" sz="1800" dirty="0" smtClean="0"/>
                        <a:t>patrimoine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Il </a:t>
                      </a:r>
                      <a:r>
                        <a:rPr lang="fr-FR" sz="1800" dirty="0"/>
                        <a:t>s’obtient grâce à de l’argent ou des biens que l’on fait </a:t>
                      </a:r>
                      <a:r>
                        <a:rPr lang="fr-FR" sz="1800" dirty="0" smtClean="0"/>
                        <a:t>fructifier.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42910" y="1071546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Les différents types de revenus</a:t>
            </a:r>
            <a:endParaRPr lang="fr-FR" sz="2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85719" y="1500173"/>
          <a:ext cx="8572560" cy="4943696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857520"/>
                <a:gridCol w="2857520"/>
                <a:gridCol w="2857520"/>
              </a:tblGrid>
              <a:tr h="280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Type de revenu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      Définition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      Exemples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6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Revenu du travail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Revenu </a:t>
                      </a:r>
                      <a:r>
                        <a:rPr lang="fr-FR" sz="1800" dirty="0"/>
                        <a:t>qui s’obtient en échange de sa force de travail </a:t>
                      </a:r>
                      <a:r>
                        <a:rPr lang="fr-FR" sz="1800" dirty="0" smtClean="0"/>
                        <a:t>uniquement.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Revenu mixte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Il </a:t>
                      </a:r>
                      <a:r>
                        <a:rPr lang="fr-FR" sz="1800" dirty="0"/>
                        <a:t>s’obtient en apportant sa force de travail mais aussi du capital technique. Il faut  donc apporter les deux facteurs de </a:t>
                      </a:r>
                      <a:r>
                        <a:rPr lang="fr-FR" sz="1800" dirty="0" smtClean="0"/>
                        <a:t>production. Revenu des indépendants.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6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Revenu du </a:t>
                      </a:r>
                      <a:r>
                        <a:rPr lang="fr-FR" sz="1800" dirty="0" smtClean="0"/>
                        <a:t>capital,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800" dirty="0" smtClean="0"/>
                        <a:t>de </a:t>
                      </a:r>
                      <a:r>
                        <a:rPr lang="fr-FR" sz="1800" dirty="0"/>
                        <a:t>la propriété, du </a:t>
                      </a:r>
                      <a:r>
                        <a:rPr lang="fr-FR" sz="1800" dirty="0" smtClean="0"/>
                        <a:t>patrimoine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Il </a:t>
                      </a:r>
                      <a:r>
                        <a:rPr lang="fr-FR" sz="1800" dirty="0"/>
                        <a:t>s’obtient grâce à de l’argent ou des biens que l’on fait </a:t>
                      </a:r>
                      <a:r>
                        <a:rPr lang="fr-FR" sz="1800" dirty="0" smtClean="0"/>
                        <a:t>fructifier.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Revenu social ou revenu de transfert ou prestation </a:t>
                      </a:r>
                      <a:r>
                        <a:rPr lang="fr-FR" sz="1800" dirty="0" smtClean="0"/>
                        <a:t>sociale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42910" y="1071546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Les différents types de revenus</a:t>
            </a:r>
            <a:endParaRPr lang="fr-FR" sz="2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85719" y="1500173"/>
          <a:ext cx="8572560" cy="4943696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857520"/>
                <a:gridCol w="2857520"/>
                <a:gridCol w="2857520"/>
              </a:tblGrid>
              <a:tr h="280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Type de revenu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      Définition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      Exemples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6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Revenu du travail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Revenu </a:t>
                      </a:r>
                      <a:r>
                        <a:rPr lang="fr-FR" sz="1800" dirty="0"/>
                        <a:t>qui s’obtient en échange de sa force de travail </a:t>
                      </a:r>
                      <a:r>
                        <a:rPr lang="fr-FR" sz="1800" dirty="0" smtClean="0"/>
                        <a:t>uniquement.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Revenu mixte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Il </a:t>
                      </a:r>
                      <a:r>
                        <a:rPr lang="fr-FR" sz="1800" dirty="0"/>
                        <a:t>s’obtient en apportant sa force de travail mais aussi du capital technique. Il faut  donc apporter les deux facteurs de </a:t>
                      </a:r>
                      <a:r>
                        <a:rPr lang="fr-FR" sz="1800" dirty="0" smtClean="0"/>
                        <a:t>production. Revenu des indépendants.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6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Revenu du </a:t>
                      </a:r>
                      <a:r>
                        <a:rPr lang="fr-FR" sz="1800" dirty="0" smtClean="0"/>
                        <a:t>capital,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800" dirty="0" smtClean="0"/>
                        <a:t>de </a:t>
                      </a:r>
                      <a:r>
                        <a:rPr lang="fr-FR" sz="1800" dirty="0"/>
                        <a:t>la propriété, du </a:t>
                      </a:r>
                      <a:r>
                        <a:rPr lang="fr-FR" sz="1800" dirty="0" smtClean="0"/>
                        <a:t>patrimoine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Il </a:t>
                      </a:r>
                      <a:r>
                        <a:rPr lang="fr-FR" sz="1800" dirty="0"/>
                        <a:t>s’obtient grâce à de l’argent ou des biens que l’on fait </a:t>
                      </a:r>
                      <a:r>
                        <a:rPr lang="fr-FR" sz="1800" dirty="0" smtClean="0"/>
                        <a:t>fructifier.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Revenu social ou revenu de transfert ou prestation sociale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Revenu </a:t>
                      </a:r>
                      <a:r>
                        <a:rPr lang="fr-FR" sz="1800" dirty="0"/>
                        <a:t>versé par les administrations publiques (Etat, collectivités locales,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 Sécurité sociale) aux </a:t>
                      </a:r>
                      <a:r>
                        <a:rPr lang="fr-FR" sz="1800" dirty="0" smtClean="0"/>
                        <a:t>ménages.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42910" y="1071546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Les différents types de revenus</a:t>
            </a:r>
            <a:endParaRPr lang="fr-FR" sz="20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285719" y="1500173"/>
          <a:ext cx="8572560" cy="4943696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857520"/>
                <a:gridCol w="2857520"/>
                <a:gridCol w="2857520"/>
              </a:tblGrid>
              <a:tr h="280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Type de revenu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      Définition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      Exemples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6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Revenu du travail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Revenu </a:t>
                      </a:r>
                      <a:r>
                        <a:rPr lang="fr-FR" sz="1800" dirty="0"/>
                        <a:t>qui s’obtient en échange de sa force de travail </a:t>
                      </a:r>
                      <a:r>
                        <a:rPr lang="fr-FR" sz="1800" dirty="0" smtClean="0"/>
                        <a:t>uniquement.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Revenu mixte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Il </a:t>
                      </a:r>
                      <a:r>
                        <a:rPr lang="fr-FR" sz="1800" dirty="0"/>
                        <a:t>s’obtient en apportant sa force de travail mais aussi du capital technique. Il faut  donc apporter les deux facteurs de </a:t>
                      </a:r>
                      <a:r>
                        <a:rPr lang="fr-FR" sz="1800" dirty="0" smtClean="0"/>
                        <a:t>production. Revenu des indépendants.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5605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Revenu du </a:t>
                      </a:r>
                      <a:r>
                        <a:rPr lang="fr-FR" sz="1800" dirty="0" smtClean="0"/>
                        <a:t>capital,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800" dirty="0" smtClean="0"/>
                        <a:t>de </a:t>
                      </a:r>
                      <a:r>
                        <a:rPr lang="fr-FR" sz="1800" dirty="0"/>
                        <a:t>la propriété, du </a:t>
                      </a:r>
                      <a:r>
                        <a:rPr lang="fr-FR" sz="1800" dirty="0" smtClean="0"/>
                        <a:t>patrimoine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Il </a:t>
                      </a:r>
                      <a:r>
                        <a:rPr lang="fr-FR" sz="1800" dirty="0"/>
                        <a:t>s’obtient grâce à de l’argent ou des biens que l’on fait </a:t>
                      </a:r>
                      <a:r>
                        <a:rPr lang="fr-FR" sz="1800" dirty="0" smtClean="0"/>
                        <a:t>fructifier.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1121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/>
                        <a:t>Revenu social ou revenu de transfert ou prestation sociale</a:t>
                      </a:r>
                      <a:endParaRPr lang="fr-FR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 smtClean="0"/>
                        <a:t>Revenu </a:t>
                      </a:r>
                      <a:r>
                        <a:rPr lang="fr-FR" sz="1800" dirty="0"/>
                        <a:t>versé par les administrations publiques (Etat, collectivités locales,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/>
                        <a:t> Sécurité sociale) aux </a:t>
                      </a:r>
                      <a:r>
                        <a:rPr lang="fr-FR" sz="1800" dirty="0" smtClean="0"/>
                        <a:t>ménages.</a:t>
                      </a: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143636" y="64291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Salaire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000760" y="571480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Revenu d’un exploitant </a:t>
            </a:r>
          </a:p>
          <a:p>
            <a:r>
              <a:rPr lang="fr-FR" dirty="0" smtClean="0"/>
              <a:t>agricole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929322" y="85723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Pension  de retraite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929322" y="92867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Dividendes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012160" y="836712"/>
            <a:ext cx="206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Loyer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156176" y="62068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Prime obtenue par un salarié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6000760" y="78579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Allocations familiales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6000760" y="78579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Revenu d’un artisan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940152" y="40466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intérêts d’un livret A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6372200" y="6926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RSA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00191 0.158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0.00243 0.296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5185E-6 L 0.00278 0.6525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0.00243 0.4951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-0.00903 0.5483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2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-0.00538 0.191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0.00162 L -0.00503 0.7155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0.00226 0.3585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0.00226 0.641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0.00451 0.77129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3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600</Words>
  <Application>Microsoft Office PowerPoint</Application>
  <PresentationFormat>Affichage à l'écran (4:3)</PresentationFormat>
  <Paragraphs>107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flacher</dc:creator>
  <cp:lastModifiedBy>flacher</cp:lastModifiedBy>
  <cp:revision>1</cp:revision>
  <dcterms:created xsi:type="dcterms:W3CDTF">2020-05-13T14:42:40Z</dcterms:created>
  <dcterms:modified xsi:type="dcterms:W3CDTF">2020-05-13T14:43:51Z</dcterms:modified>
</cp:coreProperties>
</file>