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92AE11-DA4D-42A1-9719-6FC602334791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D84DDE-D437-4DB4-84A9-85ED5677784D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3584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B00B840-C0C4-4F81-86C4-0E30FBDAFFE1}" type="slidenum">
              <a:rPr lang="fr-FR" smtClean="0"/>
              <a:pPr/>
              <a:t>1</a:t>
            </a:fld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3584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B00B840-C0C4-4F81-86C4-0E30FBDAFFE1}" type="slidenum">
              <a:rPr lang="fr-FR" smtClean="0"/>
              <a:pPr/>
              <a:t>2</a:t>
            </a:fld>
            <a:endParaRPr 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3584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B00B840-C0C4-4F81-86C4-0E30FBDAFFE1}" type="slidenum">
              <a:rPr lang="fr-FR" smtClean="0"/>
              <a:pPr/>
              <a:t>3</a:t>
            </a:fld>
            <a:endParaRPr 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3584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B00B840-C0C4-4F81-86C4-0E30FBDAFFE1}" type="slidenum">
              <a:rPr lang="fr-FR" smtClean="0"/>
              <a:pPr/>
              <a:t>4</a:t>
            </a:fld>
            <a:endParaRPr lang="fr-F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3584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B00B840-C0C4-4F81-86C4-0E30FBDAFFE1}" type="slidenum">
              <a:rPr lang="fr-FR" smtClean="0"/>
              <a:pPr/>
              <a:t>5</a:t>
            </a:fld>
            <a:endParaRPr lang="fr-F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3584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B00B840-C0C4-4F81-86C4-0E30FBDAFFE1}" type="slidenum">
              <a:rPr lang="fr-FR" smtClean="0"/>
              <a:pPr/>
              <a:t>6</a:t>
            </a:fld>
            <a:endParaRPr lang="fr-F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3584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B00B840-C0C4-4F81-86C4-0E30FBDAFFE1}" type="slidenum">
              <a:rPr lang="fr-FR" smtClean="0"/>
              <a:pPr/>
              <a:t>7</a:t>
            </a:fld>
            <a:endParaRPr lang="fr-F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3584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B00B840-C0C4-4F81-86C4-0E30FBDAFFE1}" type="slidenum">
              <a:rPr lang="fr-FR" smtClean="0"/>
              <a:pPr/>
              <a:t>8</a:t>
            </a:fld>
            <a:endParaRPr lang="fr-F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3584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B00B840-C0C4-4F81-86C4-0E30FBDAFFE1}" type="slidenum">
              <a:rPr lang="fr-FR" smtClean="0"/>
              <a:pPr/>
              <a:t>9</a:t>
            </a:fld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350E6-7BA5-4DFF-9FAC-E971BADED0E4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69DF0-CEC0-4108-B83C-B94DC13DDBE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350E6-7BA5-4DFF-9FAC-E971BADED0E4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69DF0-CEC0-4108-B83C-B94DC13DDBE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350E6-7BA5-4DFF-9FAC-E971BADED0E4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69DF0-CEC0-4108-B83C-B94DC13DDBE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350E6-7BA5-4DFF-9FAC-E971BADED0E4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69DF0-CEC0-4108-B83C-B94DC13DDBE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350E6-7BA5-4DFF-9FAC-E971BADED0E4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69DF0-CEC0-4108-B83C-B94DC13DDBE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350E6-7BA5-4DFF-9FAC-E971BADED0E4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69DF0-CEC0-4108-B83C-B94DC13DDBE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350E6-7BA5-4DFF-9FAC-E971BADED0E4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69DF0-CEC0-4108-B83C-B94DC13DDBE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350E6-7BA5-4DFF-9FAC-E971BADED0E4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69DF0-CEC0-4108-B83C-B94DC13DDBE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350E6-7BA5-4DFF-9FAC-E971BADED0E4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69DF0-CEC0-4108-B83C-B94DC13DDBE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350E6-7BA5-4DFF-9FAC-E971BADED0E4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69DF0-CEC0-4108-B83C-B94DC13DDBE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350E6-7BA5-4DFF-9FAC-E971BADED0E4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69DF0-CEC0-4108-B83C-B94DC13DDBE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350E6-7BA5-4DFF-9FAC-E971BADED0E4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469DF0-CEC0-4108-B83C-B94DC13DDBE2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285719" y="1500173"/>
          <a:ext cx="8572560" cy="4180104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2857520"/>
                <a:gridCol w="2857520"/>
                <a:gridCol w="2857520"/>
              </a:tblGrid>
              <a:tr h="2802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/>
                        <a:t>Type de revenu</a:t>
                      </a: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/>
                        <a:t>      Définition</a:t>
                      </a:r>
                      <a:endParaRPr lang="fr-FR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/>
                        <a:t>      Exemples</a:t>
                      </a: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560514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1121027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560514"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1121027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642910" y="1071546"/>
            <a:ext cx="46434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Les différents types de revenus</a:t>
            </a:r>
            <a:endParaRPr lang="fr-FR" sz="2000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285719" y="1500173"/>
          <a:ext cx="8572560" cy="4180104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2857520"/>
                <a:gridCol w="2857520"/>
                <a:gridCol w="2857520"/>
              </a:tblGrid>
              <a:tr h="2802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/>
                        <a:t>Type de revenu</a:t>
                      </a: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/>
                        <a:t>      Définition</a:t>
                      </a:r>
                      <a:endParaRPr lang="fr-FR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/>
                        <a:t>      Exemples</a:t>
                      </a: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5605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/>
                        <a:t>Revenu du travail</a:t>
                      </a: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1121027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560514"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1121027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642910" y="1071546"/>
            <a:ext cx="46434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Les différents types de revenus</a:t>
            </a:r>
            <a:endParaRPr lang="fr-FR" sz="2000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285719" y="1500173"/>
          <a:ext cx="8572560" cy="4442550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2857520"/>
                <a:gridCol w="2857520"/>
                <a:gridCol w="2857520"/>
              </a:tblGrid>
              <a:tr h="2802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/>
                        <a:t>Type de revenu</a:t>
                      </a: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/>
                        <a:t>      Définition</a:t>
                      </a:r>
                      <a:endParaRPr lang="fr-FR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/>
                        <a:t>      Exemples</a:t>
                      </a: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5605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/>
                        <a:t>Revenu du travail</a:t>
                      </a: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/>
                        <a:t>Revenu </a:t>
                      </a:r>
                      <a:r>
                        <a:rPr lang="fr-FR" sz="1800" dirty="0"/>
                        <a:t>qui s’obtient en échange de sa force de travail </a:t>
                      </a:r>
                      <a:r>
                        <a:rPr lang="fr-FR" sz="1800" dirty="0" smtClean="0"/>
                        <a:t>uniquement.</a:t>
                      </a: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11210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/>
                        <a:t>Revenu mixte</a:t>
                      </a:r>
                      <a:endParaRPr lang="fr-FR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560514"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1121027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642910" y="1071546"/>
            <a:ext cx="46434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Les différents types de revenus</a:t>
            </a:r>
            <a:endParaRPr lang="fr-FR" sz="2000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285719" y="1500173"/>
          <a:ext cx="8572560" cy="4967443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2857520"/>
                <a:gridCol w="2857520"/>
                <a:gridCol w="2857520"/>
              </a:tblGrid>
              <a:tr h="2802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/>
                        <a:t>Type de revenu</a:t>
                      </a: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/>
                        <a:t>      Définition</a:t>
                      </a:r>
                      <a:endParaRPr lang="fr-FR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/>
                        <a:t>      Exemples</a:t>
                      </a: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5605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/>
                        <a:t>Revenu du travail</a:t>
                      </a: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/>
                        <a:t>Revenu </a:t>
                      </a:r>
                      <a:r>
                        <a:rPr lang="fr-FR" sz="1800" dirty="0"/>
                        <a:t>qui s’obtient en échange de sa force de travail </a:t>
                      </a:r>
                      <a:r>
                        <a:rPr lang="fr-FR" sz="1800" dirty="0" smtClean="0"/>
                        <a:t>uniquement.</a:t>
                      </a: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11210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/>
                        <a:t>Revenu mixte</a:t>
                      </a:r>
                      <a:endParaRPr lang="fr-FR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/>
                        <a:t>Il </a:t>
                      </a:r>
                      <a:r>
                        <a:rPr lang="fr-FR" sz="1800" dirty="0"/>
                        <a:t>s’obtient en apportant sa force de travail mais aussi du capital technique. Il faut  donc apporter les deux facteurs de </a:t>
                      </a:r>
                      <a:r>
                        <a:rPr lang="fr-FR" sz="1800" dirty="0" smtClean="0"/>
                        <a:t>production. Revenu des indépendants.</a:t>
                      </a: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560514"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1121027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642910" y="1071546"/>
            <a:ext cx="46434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Les différents types de revenus</a:t>
            </a:r>
            <a:endParaRPr lang="fr-FR" sz="2000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285719" y="1500173"/>
          <a:ext cx="8572560" cy="4693123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2857520"/>
                <a:gridCol w="2857520"/>
                <a:gridCol w="2857520"/>
              </a:tblGrid>
              <a:tr h="2802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/>
                        <a:t>Type de revenu</a:t>
                      </a: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/>
                        <a:t>      Définition</a:t>
                      </a:r>
                      <a:endParaRPr lang="fr-FR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/>
                        <a:t>      Exemples</a:t>
                      </a: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5605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/>
                        <a:t>Revenu du travail</a:t>
                      </a: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/>
                        <a:t>Revenu </a:t>
                      </a:r>
                      <a:r>
                        <a:rPr lang="fr-FR" sz="1800" dirty="0"/>
                        <a:t>qui s’obtient en échange de sa force de travail </a:t>
                      </a:r>
                      <a:r>
                        <a:rPr lang="fr-FR" sz="1800" dirty="0" smtClean="0"/>
                        <a:t>uniquement.</a:t>
                      </a: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11210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/>
                        <a:t>Revenu mixte</a:t>
                      </a:r>
                      <a:endParaRPr lang="fr-FR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/>
                        <a:t>Il </a:t>
                      </a:r>
                      <a:r>
                        <a:rPr lang="fr-FR" sz="1800" dirty="0"/>
                        <a:t>s’obtient en apportant sa force de travail mais aussi du capital technique. Il faut  donc apporter les deux facteurs de </a:t>
                      </a:r>
                      <a:r>
                        <a:rPr lang="fr-FR" sz="1800" dirty="0" smtClean="0"/>
                        <a:t>production. Revenu des indépendants.</a:t>
                      </a: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5605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/>
                        <a:t>Revenu du </a:t>
                      </a:r>
                      <a:r>
                        <a:rPr lang="fr-FR" sz="1800" dirty="0" smtClean="0"/>
                        <a:t>capital,</a:t>
                      </a:r>
                      <a:r>
                        <a:rPr lang="fr-FR" sz="1800" baseline="0" dirty="0" smtClean="0"/>
                        <a:t> </a:t>
                      </a:r>
                      <a:r>
                        <a:rPr lang="fr-FR" sz="1800" dirty="0" smtClean="0"/>
                        <a:t>de </a:t>
                      </a:r>
                      <a:r>
                        <a:rPr lang="fr-FR" sz="1800" dirty="0"/>
                        <a:t>la propriété, du </a:t>
                      </a:r>
                      <a:r>
                        <a:rPr lang="fr-FR" sz="1800" dirty="0" smtClean="0"/>
                        <a:t>patrimoine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11210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642910" y="1071546"/>
            <a:ext cx="46434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Les différents types de revenus</a:t>
            </a:r>
            <a:endParaRPr lang="fr-FR" sz="2000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285719" y="1500173"/>
          <a:ext cx="8572560" cy="4693123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2857520"/>
                <a:gridCol w="2857520"/>
                <a:gridCol w="2857520"/>
              </a:tblGrid>
              <a:tr h="2802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/>
                        <a:t>Type de revenu</a:t>
                      </a: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/>
                        <a:t>      Définition</a:t>
                      </a:r>
                      <a:endParaRPr lang="fr-FR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/>
                        <a:t>      Exemples</a:t>
                      </a: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5605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/>
                        <a:t>Revenu du travail</a:t>
                      </a: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/>
                        <a:t>Revenu </a:t>
                      </a:r>
                      <a:r>
                        <a:rPr lang="fr-FR" sz="1800" dirty="0"/>
                        <a:t>qui s’obtient en échange de sa force de travail </a:t>
                      </a:r>
                      <a:r>
                        <a:rPr lang="fr-FR" sz="1800" dirty="0" smtClean="0"/>
                        <a:t>uniquement.</a:t>
                      </a: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11210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/>
                        <a:t>Revenu mixte</a:t>
                      </a:r>
                      <a:endParaRPr lang="fr-FR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/>
                        <a:t>Il </a:t>
                      </a:r>
                      <a:r>
                        <a:rPr lang="fr-FR" sz="1800" dirty="0"/>
                        <a:t>s’obtient en apportant sa force de travail mais aussi du capital technique. Il faut  donc apporter les deux facteurs de </a:t>
                      </a:r>
                      <a:r>
                        <a:rPr lang="fr-FR" sz="1800" dirty="0" smtClean="0"/>
                        <a:t>production. Revenu des indépendants.</a:t>
                      </a: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5605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/>
                        <a:t>Revenu du </a:t>
                      </a:r>
                      <a:r>
                        <a:rPr lang="fr-FR" sz="1800" dirty="0" smtClean="0"/>
                        <a:t>capital, </a:t>
                      </a:r>
                      <a:r>
                        <a:rPr lang="fr-FR" sz="1800" dirty="0"/>
                        <a:t>de la propriété, du </a:t>
                      </a:r>
                      <a:r>
                        <a:rPr lang="fr-FR" sz="1800" dirty="0" smtClean="0"/>
                        <a:t>patrimoine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/>
                        <a:t>Il </a:t>
                      </a:r>
                      <a:r>
                        <a:rPr lang="fr-FR" sz="1800" dirty="0"/>
                        <a:t>s’obtient grâce à de l’argent ou des biens que l’on fait </a:t>
                      </a:r>
                      <a:r>
                        <a:rPr lang="fr-FR" sz="1800" dirty="0" smtClean="0"/>
                        <a:t>fructifier.</a:t>
                      </a: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1121027"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642910" y="1071546"/>
            <a:ext cx="46434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Les différents types de revenus</a:t>
            </a:r>
            <a:endParaRPr lang="fr-FR" sz="2000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285719" y="1500173"/>
          <a:ext cx="8572560" cy="4943696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2857520"/>
                <a:gridCol w="2857520"/>
                <a:gridCol w="2857520"/>
              </a:tblGrid>
              <a:tr h="2802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/>
                        <a:t>Type de revenu</a:t>
                      </a: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/>
                        <a:t>      Définition</a:t>
                      </a:r>
                      <a:endParaRPr lang="fr-FR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/>
                        <a:t>      Exemples</a:t>
                      </a: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5605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/>
                        <a:t>Revenu du travail</a:t>
                      </a: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/>
                        <a:t>Revenu </a:t>
                      </a:r>
                      <a:r>
                        <a:rPr lang="fr-FR" sz="1800" dirty="0"/>
                        <a:t>qui s’obtient en échange de sa force de travail </a:t>
                      </a:r>
                      <a:r>
                        <a:rPr lang="fr-FR" sz="1800" dirty="0" smtClean="0"/>
                        <a:t>uniquement.</a:t>
                      </a: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11210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/>
                        <a:t>Revenu mixte</a:t>
                      </a:r>
                      <a:endParaRPr lang="fr-FR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/>
                        <a:t>Il </a:t>
                      </a:r>
                      <a:r>
                        <a:rPr lang="fr-FR" sz="1800" dirty="0"/>
                        <a:t>s’obtient en apportant sa force de travail mais aussi du capital technique. Il faut  donc apporter les deux facteurs de </a:t>
                      </a:r>
                      <a:r>
                        <a:rPr lang="fr-FR" sz="1800" dirty="0" smtClean="0"/>
                        <a:t>production. Revenu des indépendants.</a:t>
                      </a: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5605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/>
                        <a:t>Revenu du </a:t>
                      </a:r>
                      <a:r>
                        <a:rPr lang="fr-FR" sz="1800" dirty="0" smtClean="0"/>
                        <a:t>capital,</a:t>
                      </a:r>
                      <a:r>
                        <a:rPr lang="fr-FR" sz="1800" baseline="0" dirty="0" smtClean="0"/>
                        <a:t> </a:t>
                      </a:r>
                      <a:r>
                        <a:rPr lang="fr-FR" sz="1800" dirty="0" smtClean="0"/>
                        <a:t>de </a:t>
                      </a:r>
                      <a:r>
                        <a:rPr lang="fr-FR" sz="1800" dirty="0"/>
                        <a:t>la propriété, du </a:t>
                      </a:r>
                      <a:r>
                        <a:rPr lang="fr-FR" sz="1800" dirty="0" smtClean="0"/>
                        <a:t>patrimoine</a:t>
                      </a: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/>
                        <a:t>Il </a:t>
                      </a:r>
                      <a:r>
                        <a:rPr lang="fr-FR" sz="1800" dirty="0"/>
                        <a:t>s’obtient grâce à de l’argent ou des biens que l’on fait </a:t>
                      </a:r>
                      <a:r>
                        <a:rPr lang="fr-FR" sz="1800" dirty="0" smtClean="0"/>
                        <a:t>fructifier.</a:t>
                      </a: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11210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/>
                        <a:t>Revenu social ou revenu de transfert ou prestation </a:t>
                      </a:r>
                      <a:r>
                        <a:rPr lang="fr-FR" sz="1800" dirty="0" smtClean="0"/>
                        <a:t>sociale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642910" y="1071546"/>
            <a:ext cx="46434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Les différents types de revenus</a:t>
            </a:r>
            <a:endParaRPr lang="fr-FR" sz="2000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285719" y="1500173"/>
          <a:ext cx="8572560" cy="4943696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2857520"/>
                <a:gridCol w="2857520"/>
                <a:gridCol w="2857520"/>
              </a:tblGrid>
              <a:tr h="2802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/>
                        <a:t>Type de revenu</a:t>
                      </a: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/>
                        <a:t>      Définition</a:t>
                      </a:r>
                      <a:endParaRPr lang="fr-FR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/>
                        <a:t>      Exemples</a:t>
                      </a: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5605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/>
                        <a:t>Revenu du travail</a:t>
                      </a: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/>
                        <a:t>Revenu </a:t>
                      </a:r>
                      <a:r>
                        <a:rPr lang="fr-FR" sz="1800" dirty="0"/>
                        <a:t>qui s’obtient en échange de sa force de travail </a:t>
                      </a:r>
                      <a:r>
                        <a:rPr lang="fr-FR" sz="1800" dirty="0" smtClean="0"/>
                        <a:t>uniquement.</a:t>
                      </a: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11210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/>
                        <a:t>Revenu mixte</a:t>
                      </a:r>
                      <a:endParaRPr lang="fr-FR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/>
                        <a:t>Il </a:t>
                      </a:r>
                      <a:r>
                        <a:rPr lang="fr-FR" sz="1800" dirty="0"/>
                        <a:t>s’obtient en apportant sa force de travail mais aussi du capital technique. Il faut  donc apporter les deux facteurs de </a:t>
                      </a:r>
                      <a:r>
                        <a:rPr lang="fr-FR" sz="1800" dirty="0" smtClean="0"/>
                        <a:t>production. Revenu des indépendants.</a:t>
                      </a: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5605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/>
                        <a:t>Revenu du </a:t>
                      </a:r>
                      <a:r>
                        <a:rPr lang="fr-FR" sz="1800" dirty="0" smtClean="0"/>
                        <a:t>capital,</a:t>
                      </a:r>
                      <a:r>
                        <a:rPr lang="fr-FR" sz="1800" baseline="0" dirty="0" smtClean="0"/>
                        <a:t> </a:t>
                      </a:r>
                      <a:r>
                        <a:rPr lang="fr-FR" sz="1800" dirty="0" smtClean="0"/>
                        <a:t>de </a:t>
                      </a:r>
                      <a:r>
                        <a:rPr lang="fr-FR" sz="1800" dirty="0"/>
                        <a:t>la propriété, du </a:t>
                      </a:r>
                      <a:r>
                        <a:rPr lang="fr-FR" sz="1800" dirty="0" smtClean="0"/>
                        <a:t>patrimoine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/>
                        <a:t>Il </a:t>
                      </a:r>
                      <a:r>
                        <a:rPr lang="fr-FR" sz="1800" dirty="0"/>
                        <a:t>s’obtient grâce à de l’argent ou des biens que l’on fait </a:t>
                      </a:r>
                      <a:r>
                        <a:rPr lang="fr-FR" sz="1800" dirty="0" smtClean="0"/>
                        <a:t>fructifier.</a:t>
                      </a: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11210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/>
                        <a:t>Revenu social ou revenu de transfert ou prestation sociale</a:t>
                      </a:r>
                      <a:endParaRPr lang="fr-FR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/>
                        <a:t>Revenu </a:t>
                      </a:r>
                      <a:r>
                        <a:rPr lang="fr-FR" sz="1800" dirty="0"/>
                        <a:t>versé par les administrations publiques (Etat, collectivités locales,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/>
                        <a:t> Sécurité sociale) aux </a:t>
                      </a:r>
                      <a:r>
                        <a:rPr lang="fr-FR" sz="1800" dirty="0" smtClean="0"/>
                        <a:t>ménages.</a:t>
                      </a: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642910" y="1071546"/>
            <a:ext cx="46434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Les différents types de revenus</a:t>
            </a:r>
            <a:endParaRPr lang="fr-FR" sz="2000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285719" y="1500173"/>
          <a:ext cx="8572560" cy="4943696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2857520"/>
                <a:gridCol w="2857520"/>
                <a:gridCol w="2857520"/>
              </a:tblGrid>
              <a:tr h="2802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/>
                        <a:t>Type de revenu</a:t>
                      </a: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/>
                        <a:t>      Définition</a:t>
                      </a:r>
                      <a:endParaRPr lang="fr-FR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/>
                        <a:t>      Exemples</a:t>
                      </a: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5605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/>
                        <a:t>Revenu du travail</a:t>
                      </a: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/>
                        <a:t>Revenu </a:t>
                      </a:r>
                      <a:r>
                        <a:rPr lang="fr-FR" sz="1800" dirty="0"/>
                        <a:t>qui s’obtient en échange de sa force de travail </a:t>
                      </a:r>
                      <a:r>
                        <a:rPr lang="fr-FR" sz="1800" dirty="0" smtClean="0"/>
                        <a:t>uniquement.</a:t>
                      </a: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11210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/>
                        <a:t>Revenu mixte</a:t>
                      </a:r>
                      <a:endParaRPr lang="fr-FR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/>
                        <a:t>Il </a:t>
                      </a:r>
                      <a:r>
                        <a:rPr lang="fr-FR" sz="1800" dirty="0"/>
                        <a:t>s’obtient en apportant sa force de travail mais aussi du capital technique. Il faut  donc apporter les deux facteurs de </a:t>
                      </a:r>
                      <a:r>
                        <a:rPr lang="fr-FR" sz="1800" dirty="0" smtClean="0"/>
                        <a:t>production. Revenu des indépendants.</a:t>
                      </a: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5605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/>
                        <a:t>Revenu du </a:t>
                      </a:r>
                      <a:r>
                        <a:rPr lang="fr-FR" sz="1800" dirty="0" smtClean="0"/>
                        <a:t>capital,</a:t>
                      </a:r>
                      <a:r>
                        <a:rPr lang="fr-FR" sz="1800" baseline="0" dirty="0" smtClean="0"/>
                        <a:t> </a:t>
                      </a:r>
                      <a:r>
                        <a:rPr lang="fr-FR" sz="1800" dirty="0" smtClean="0"/>
                        <a:t>de </a:t>
                      </a:r>
                      <a:r>
                        <a:rPr lang="fr-FR" sz="1800" dirty="0"/>
                        <a:t>la propriété, du </a:t>
                      </a:r>
                      <a:r>
                        <a:rPr lang="fr-FR" sz="1800" dirty="0" smtClean="0"/>
                        <a:t>patrimoine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/>
                        <a:t>Il </a:t>
                      </a:r>
                      <a:r>
                        <a:rPr lang="fr-FR" sz="1800" dirty="0"/>
                        <a:t>s’obtient grâce à de l’argent ou des biens que l’on fait </a:t>
                      </a:r>
                      <a:r>
                        <a:rPr lang="fr-FR" sz="1800" dirty="0" smtClean="0"/>
                        <a:t>fructifier.</a:t>
                      </a: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11210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/>
                        <a:t>Revenu social ou revenu de transfert ou prestation sociale</a:t>
                      </a:r>
                      <a:endParaRPr lang="fr-FR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/>
                        <a:t>Revenu </a:t>
                      </a:r>
                      <a:r>
                        <a:rPr lang="fr-FR" sz="1800" dirty="0"/>
                        <a:t>versé par les administrations publiques (Etat, collectivités locales,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/>
                        <a:t> Sécurité sociale) aux </a:t>
                      </a:r>
                      <a:r>
                        <a:rPr lang="fr-FR" sz="1800" dirty="0" smtClean="0"/>
                        <a:t>ménages.</a:t>
                      </a: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6143636" y="642918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Salaire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6000760" y="571480"/>
            <a:ext cx="2714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Revenu d’un exploitant </a:t>
            </a:r>
          </a:p>
          <a:p>
            <a:r>
              <a:rPr lang="fr-FR" dirty="0" smtClean="0"/>
              <a:t>agricole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5929322" y="857232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Pension  de retraite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5929322" y="928670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Dividendes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6012160" y="836712"/>
            <a:ext cx="2062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Loyer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6156176" y="620688"/>
            <a:ext cx="2714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Prime obtenue par un salarié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6000760" y="785794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Allocations familiales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6000760" y="785794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Revenu d’un artisan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5940152" y="404664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Les intérêts d’un livret A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6372200" y="692696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 RSA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85185E-6 L 0.00191 0.1588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07407E-6 L 0.00243 0.29607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85185E-6 L 0.00278 0.65255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3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48148E-6 L 0.00243 0.49514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2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4.07407E-6 L -0.00903 0.54838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" y="2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7.40741E-7 L -0.00538 0.1912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" y="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03 0.00162 L -0.00503 0.7155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4.81481E-6 L 0.00226 0.35856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1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85185E-6 L 0.00226 0.6419 " pathEditMode="relative" rAng="0" ptsTypes="AA">
                                      <p:cBhvr>
                                        <p:cTn id="10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3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22222E-6 L 0.00451 0.77129 " pathEditMode="relative" rAng="0" ptsTypes="AA">
                                      <p:cBhvr>
                                        <p:cTn id="11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3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600</Words>
  <Application>Microsoft Office PowerPoint</Application>
  <PresentationFormat>Affichage à l'écran (4:3)</PresentationFormat>
  <Paragraphs>107</Paragraphs>
  <Slides>9</Slides>
  <Notes>9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flacher</dc:creator>
  <cp:lastModifiedBy>flacher</cp:lastModifiedBy>
  <cp:revision>1</cp:revision>
  <dcterms:created xsi:type="dcterms:W3CDTF">2020-05-13T14:42:40Z</dcterms:created>
  <dcterms:modified xsi:type="dcterms:W3CDTF">2020-05-13T14:43:51Z</dcterms:modified>
</cp:coreProperties>
</file>